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35763" cy="98663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26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E62A-0569-420F-934A-DBDCD67DFA8E}" type="datetimeFigureOut">
              <a:rPr lang="de-DE" smtClean="0"/>
              <a:t>14.03.2024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992F4-1827-4556-BBF4-55EDD05B47A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8479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E62A-0569-420F-934A-DBDCD67DFA8E}" type="datetimeFigureOut">
              <a:rPr lang="de-DE" smtClean="0"/>
              <a:t>14.03.2024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992F4-1827-4556-BBF4-55EDD05B47A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4225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E62A-0569-420F-934A-DBDCD67DFA8E}" type="datetimeFigureOut">
              <a:rPr lang="de-DE" smtClean="0"/>
              <a:t>14.03.2024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992F4-1827-4556-BBF4-55EDD05B47A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5507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E62A-0569-420F-934A-DBDCD67DFA8E}" type="datetimeFigureOut">
              <a:rPr lang="de-DE" smtClean="0"/>
              <a:t>14.03.2024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992F4-1827-4556-BBF4-55EDD05B47A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0157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E62A-0569-420F-934A-DBDCD67DFA8E}" type="datetimeFigureOut">
              <a:rPr lang="de-DE" smtClean="0"/>
              <a:t>14.03.2024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992F4-1827-4556-BBF4-55EDD05B47A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0360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E62A-0569-420F-934A-DBDCD67DFA8E}" type="datetimeFigureOut">
              <a:rPr lang="de-DE" smtClean="0"/>
              <a:t>14.03.2024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992F4-1827-4556-BBF4-55EDD05B47A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6919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E62A-0569-420F-934A-DBDCD67DFA8E}" type="datetimeFigureOut">
              <a:rPr lang="de-DE" smtClean="0"/>
              <a:t>14.03.2024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992F4-1827-4556-BBF4-55EDD05B47A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9902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E62A-0569-420F-934A-DBDCD67DFA8E}" type="datetimeFigureOut">
              <a:rPr lang="de-DE" smtClean="0"/>
              <a:t>14.03.2024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992F4-1827-4556-BBF4-55EDD05B47A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6723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E62A-0569-420F-934A-DBDCD67DFA8E}" type="datetimeFigureOut">
              <a:rPr lang="de-DE" smtClean="0"/>
              <a:t>14.03.2024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992F4-1827-4556-BBF4-55EDD05B47A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6222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E62A-0569-420F-934A-DBDCD67DFA8E}" type="datetimeFigureOut">
              <a:rPr lang="de-DE" smtClean="0"/>
              <a:t>14.03.2024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992F4-1827-4556-BBF4-55EDD05B47A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5413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E62A-0569-420F-934A-DBDCD67DFA8E}" type="datetimeFigureOut">
              <a:rPr lang="de-DE" smtClean="0"/>
              <a:t>14.03.2024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992F4-1827-4556-BBF4-55EDD05B47A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2048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24E62A-0569-420F-934A-DBDCD67DFA8E}" type="datetimeFigureOut">
              <a:rPr lang="de-DE" smtClean="0"/>
              <a:t>14.03.2024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2992F4-1827-4556-BBF4-55EDD05B47A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8972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7305819"/>
              </p:ext>
            </p:extLst>
          </p:nvPr>
        </p:nvGraphicFramePr>
        <p:xfrm>
          <a:off x="659796" y="1147595"/>
          <a:ext cx="10961072" cy="49410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69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790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90354">
                  <a:extLst>
                    <a:ext uri="{9D8B030D-6E8A-4147-A177-3AD203B41FA5}">
                      <a16:colId xmlns:a16="http://schemas.microsoft.com/office/drawing/2014/main" val="184474224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4272769008"/>
                    </a:ext>
                  </a:extLst>
                </a:gridCol>
              </a:tblGrid>
              <a:tr h="333912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H13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/>
                        <a:t>H14</a:t>
                      </a:r>
                      <a:endParaRPr lang="de-D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/>
                        <a:t>H15</a:t>
                      </a:r>
                      <a:endParaRPr lang="de-D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408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 Session </a:t>
                      </a:r>
                      <a:br>
                        <a:rPr lang="de-DE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de-DE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11:00 -11:50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/>
                        <a:t>Wiesemann: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/>
                        <a:t>Vertragsgestaltung für Datenzugang und Datenweitergabe nach dem DA-Herausforderungen und praktische Lösungsansätze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/>
                        <a:t>Ashkar: </a:t>
                      </a:r>
                    </a:p>
                    <a:p>
                      <a:r>
                        <a:rPr lang="de-DE" sz="1200"/>
                        <a:t>Die KI-VO: Historie, Besonderheiten und Anforderungen</a:t>
                      </a:r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Petri:</a:t>
                      </a:r>
                    </a:p>
                    <a:p>
                      <a:r>
                        <a:rPr lang="de-DE" sz="1200" dirty="0"/>
                        <a:t>„EuGH-Rechtsprechungs-Quickie“:</a:t>
                      </a:r>
                    </a:p>
                    <a:p>
                      <a:r>
                        <a:rPr lang="de-DE" sz="1200" dirty="0"/>
                        <a:t>Kernaussagen der letzten EuGH Urteile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408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 Session</a:t>
                      </a:r>
                    </a:p>
                    <a:p>
                      <a:pPr marL="0" algn="l" defTabSz="914400" rtl="0" eaLnBrk="1" latinLnBrk="0" hangingPunct="1"/>
                      <a:r>
                        <a:rPr lang="de-DE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12:00 – 12:50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Lachenmann: </a:t>
                      </a:r>
                    </a:p>
                    <a:p>
                      <a:r>
                        <a:rPr lang="de-DE" sz="1200" dirty="0"/>
                        <a:t>Das geplante Beschäftigtendatenschutzgesetz – Erwartungen und europarechtliche Bewertungen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Heidrich: </a:t>
                      </a:r>
                    </a:p>
                    <a:p>
                      <a:r>
                        <a:rPr lang="de-DE" sz="1200" dirty="0"/>
                        <a:t>Digitales Freiwild? KI und das Ende des Urheberrechts (wie wir es kennen)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477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Lunchtalk mit Lesung</a:t>
                      </a:r>
                    </a:p>
                    <a:p>
                      <a:pPr marL="0" algn="l" defTabSz="914400" rtl="0" eaLnBrk="1" latinLnBrk="0" hangingPunct="1"/>
                      <a:r>
                        <a:rPr lang="de-DE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13:00 – 14:00</a:t>
                      </a:r>
                      <a:r>
                        <a:rPr lang="de-DE" sz="1200" b="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de-DE" sz="1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de-DE" sz="1600" b="1" dirty="0" err="1"/>
                        <a:t>Literature</a:t>
                      </a:r>
                      <a:r>
                        <a:rPr lang="de-DE" sz="1600" b="1" dirty="0"/>
                        <a:t> </a:t>
                      </a:r>
                      <a:r>
                        <a:rPr lang="de-DE" sz="1600" b="1" dirty="0" err="1"/>
                        <a:t>meets</a:t>
                      </a:r>
                      <a:r>
                        <a:rPr lang="de-DE" sz="1600" b="1" dirty="0"/>
                        <a:t> Law</a:t>
                      </a:r>
                      <a:r>
                        <a:rPr lang="de-DE" sz="1600" baseline="0" dirty="0"/>
                        <a:t> - </a:t>
                      </a:r>
                      <a:r>
                        <a:rPr lang="de-DE" sz="1600" dirty="0"/>
                        <a:t>Raum H14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de-D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7482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4. Session </a:t>
                      </a:r>
                    </a:p>
                    <a:p>
                      <a:pPr marL="0" algn="l" defTabSz="914400" rtl="0" eaLnBrk="1" latinLnBrk="0" hangingPunct="1"/>
                      <a:r>
                        <a:rPr lang="de-DE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14:00 – 14:50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Schmitz: </a:t>
                      </a:r>
                    </a:p>
                    <a:p>
                      <a:r>
                        <a:rPr lang="de-DE" sz="1200" dirty="0"/>
                        <a:t>DS-GVO und KI-VO: Was bedeutet „trainieren“ und was bedeutet „verarbeiten“? – Überlegungen zu Wechselwirkungen zwischen der DS-GVO und der KI-VO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/>
                        <a:t>Wybitul: </a:t>
                      </a:r>
                    </a:p>
                    <a:p>
                      <a:r>
                        <a:rPr lang="de-DE" sz="1200"/>
                        <a:t>Aktuelle Entwicklungen zu DS-GVO Bußgeldern nach der Rechtsprechung des EuGH</a:t>
                      </a:r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/>
                        <a:t>Zikesch: </a:t>
                      </a:r>
                    </a:p>
                    <a:p>
                      <a:r>
                        <a:rPr lang="de-DE" sz="1200"/>
                        <a:t>Datenschutz und Wettbewerbsrecht: Werden wir zu „Blockwarten“? </a:t>
                      </a:r>
                      <a:endParaRPr lang="de-D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07787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5. Session </a:t>
                      </a:r>
                    </a:p>
                    <a:p>
                      <a:pPr marL="0" algn="l" defTabSz="914400" rtl="0" eaLnBrk="1" latinLnBrk="0" hangingPunct="1"/>
                      <a:r>
                        <a:rPr lang="de-DE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15:00 – 15:50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Herbrich: </a:t>
                      </a:r>
                    </a:p>
                    <a:p>
                      <a:r>
                        <a:rPr lang="de-DE" sz="1200" dirty="0"/>
                        <a:t>Privacy Litigation: ein Erfahrungsbericht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Sohn: </a:t>
                      </a:r>
                    </a:p>
                    <a:p>
                      <a:r>
                        <a:rPr lang="de-DE" sz="1200" dirty="0"/>
                        <a:t>KI-Technologie: Aktuelle rechtliche Herausforderungen – Chancen und Potenziale von 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Textfeld 7"/>
          <p:cNvSpPr txBox="1"/>
          <p:nvPr/>
        </p:nvSpPr>
        <p:spPr>
          <a:xfrm>
            <a:off x="9145647" y="317402"/>
            <a:ext cx="2475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/>
              <a:t>23. Februar 2024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2961685" y="45639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B2113F8-538A-CE5F-67AE-B808CD5093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324" y="195095"/>
            <a:ext cx="2381250" cy="952500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58EF068D-FB67-DAA3-71AA-8335BAED1BB0}"/>
              </a:ext>
            </a:extLst>
          </p:cNvPr>
          <p:cNvSpPr txBox="1"/>
          <p:nvPr/>
        </p:nvSpPr>
        <p:spPr>
          <a:xfrm>
            <a:off x="659796" y="6287589"/>
            <a:ext cx="10861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Einen WLAN-Zugang erhalten Sie am Eingang </a:t>
            </a:r>
          </a:p>
        </p:txBody>
      </p:sp>
    </p:spTree>
    <p:extLst>
      <p:ext uri="{BB962C8B-B14F-4D97-AF65-F5344CB8AC3E}">
        <p14:creationId xmlns:p14="http://schemas.microsoft.com/office/powerpoint/2010/main" val="2717452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181</Words>
  <Application>Microsoft Office PowerPoint</Application>
  <PresentationFormat>Breitbild</PresentationFormat>
  <Paragraphs>36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Spielvogel, Heinz</dc:creator>
  <cp:lastModifiedBy>Elster, Yvonne</cp:lastModifiedBy>
  <cp:revision>16</cp:revision>
  <cp:lastPrinted>2024-02-23T08:39:41Z</cp:lastPrinted>
  <dcterms:created xsi:type="dcterms:W3CDTF">2017-02-16T15:54:42Z</dcterms:created>
  <dcterms:modified xsi:type="dcterms:W3CDTF">2024-03-14T08:19:18Z</dcterms:modified>
</cp:coreProperties>
</file>