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62" y="-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20.02.2017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479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20.02.2017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4225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20.02.2017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5507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20.02.2017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0157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20.02.2017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036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20.02.2017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6919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20.02.2017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990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20.02.2017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6723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20.02.2017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6222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20.02.2017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5413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20.02.2017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048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4E62A-0569-420F-934A-DBDCD67DFA8E}" type="datetimeFigureOut">
              <a:rPr lang="de-DE" smtClean="0"/>
              <a:t>20.02.2017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897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139715"/>
              </p:ext>
            </p:extLst>
          </p:nvPr>
        </p:nvGraphicFramePr>
        <p:xfrm>
          <a:off x="574535" y="1371599"/>
          <a:ext cx="10980893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3603"/>
                <a:gridCol w="2443795"/>
                <a:gridCol w="2184850"/>
                <a:gridCol w="2265769"/>
                <a:gridCol w="2362876"/>
              </a:tblGrid>
              <a:tr h="36565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H13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H14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H15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H16</a:t>
                      </a:r>
                      <a:endParaRPr lang="de-DE" sz="1400" dirty="0"/>
                    </a:p>
                  </a:txBody>
                  <a:tcPr/>
                </a:tc>
              </a:tr>
              <a:tr h="457063">
                <a:tc>
                  <a:txBody>
                    <a:bodyPr/>
                    <a:lstStyle/>
                    <a:p>
                      <a:r>
                        <a:rPr lang="de-DE" sz="1200" b="0" dirty="0" smtClean="0"/>
                        <a:t>1. Session</a:t>
                      </a:r>
                      <a:r>
                        <a:rPr lang="de-DE" sz="1200" b="0" baseline="0" dirty="0" smtClean="0"/>
                        <a:t>  </a:t>
                      </a:r>
                      <a:br>
                        <a:rPr lang="de-DE" sz="1200" b="0" baseline="0" dirty="0" smtClean="0"/>
                      </a:br>
                      <a:r>
                        <a:rPr lang="de-DE" sz="1200" b="0" baseline="0" dirty="0" smtClean="0"/>
                        <a:t>10:00 – 11:00</a:t>
                      </a:r>
                      <a:endParaRPr lang="de-DE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1" dirty="0" smtClean="0"/>
                        <a:t>Sibylle Gierschmann/Jyn Schultze-Melling/Jan Pohle</a:t>
                      </a:r>
                      <a:r>
                        <a:rPr lang="de-DE" sz="1200" dirty="0" smtClean="0"/>
                        <a:t>: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err="1" smtClean="0"/>
                        <a:t>Keynotes</a:t>
                      </a:r>
                      <a:r>
                        <a:rPr lang="de-DE" sz="1200" dirty="0" smtClean="0"/>
                        <a:t> zu Umsetzung der DS-GVO im Unternehmen und der </a:t>
                      </a:r>
                      <a:r>
                        <a:rPr lang="de-DE" sz="1200" dirty="0" err="1" smtClean="0"/>
                        <a:t>ePrivacy</a:t>
                      </a:r>
                      <a:r>
                        <a:rPr lang="de-DE" sz="1200" dirty="0" smtClean="0"/>
                        <a:t>-VO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Raum H14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82271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Session </a:t>
                      </a:r>
                      <a:br>
                        <a:rPr lang="de-DE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11:00 -12:00 </a:t>
                      </a:r>
                      <a:endParaRPr lang="de-DE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Dennis-Kenji Kipker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Rechtliche Regulierung von </a:t>
                      </a:r>
                      <a:r>
                        <a:rPr lang="de-DE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Cybersecurity</a:t>
                      </a:r>
                      <a:endParaRPr lang="de-DE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Manuel Biehler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World </a:t>
                      </a:r>
                      <a:r>
                        <a:rPr lang="de-DE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Warcraft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– Entwicklungen im Lizenzrecht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Stefan </a:t>
                      </a:r>
                      <a:r>
                        <a:rPr lang="de-DE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Schleipfer</a:t>
                      </a:r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DS-GVO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was ändert sich beim Webtracking?“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</a:tr>
              <a:tr h="137118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Session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12:00 – 13:00 </a:t>
                      </a:r>
                      <a:endParaRPr lang="de-DE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Julia Hesse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Pro und </a:t>
                      </a:r>
                      <a:r>
                        <a:rPr lang="de-DE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zur Digitalcharta.eu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 </a:t>
                      </a:r>
                      <a:r>
                        <a:rPr lang="de-DE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Wybitul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de-DE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DS-GVO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–Umsetzungsprojekte: Erfahrungsbericht und Erfahrungsaustausch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Jörn </a:t>
                      </a:r>
                      <a:r>
                        <a:rPr lang="de-DE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Erbguth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de-DE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Blockchain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welches Potenzial steckt in der Technik und die Herausforderungen an das Recht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Rosemarie </a:t>
                      </a:r>
                      <a:r>
                        <a:rPr lang="de-DE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Konirsch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Praxiseinblick demografischer Wandel: Wie personenbezogene Daten im Rahmen von unternehmensinternen Demografie-Projekten analysiert werden</a:t>
                      </a:r>
                      <a:endParaRPr lang="de-DE" sz="1200" dirty="0"/>
                    </a:p>
                  </a:txBody>
                  <a:tcPr/>
                </a:tc>
              </a:tr>
              <a:tr h="4570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Lunchtalk mit Lesung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13:00 – 14:00</a:t>
                      </a:r>
                      <a:r>
                        <a:rPr lang="de-DE" sz="12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DE" sz="1200" b="1" dirty="0" err="1" smtClean="0"/>
                        <a:t>Literature</a:t>
                      </a:r>
                      <a:r>
                        <a:rPr lang="de-DE" sz="1200" b="1" dirty="0" smtClean="0"/>
                        <a:t> </a:t>
                      </a:r>
                      <a:r>
                        <a:rPr lang="de-DE" sz="1200" b="1" dirty="0" err="1" smtClean="0"/>
                        <a:t>meets</a:t>
                      </a:r>
                      <a:r>
                        <a:rPr lang="de-DE" sz="1200" b="1" dirty="0" smtClean="0"/>
                        <a:t> Law</a:t>
                      </a:r>
                      <a:r>
                        <a:rPr lang="de-DE" sz="1200" baseline="0" dirty="0" smtClean="0"/>
                        <a:t> - </a:t>
                      </a:r>
                      <a:r>
                        <a:rPr lang="de-DE" sz="1200" dirty="0" smtClean="0"/>
                        <a:t>Raum </a:t>
                      </a:r>
                      <a:r>
                        <a:rPr lang="de-DE" sz="1200" dirty="0" smtClean="0"/>
                        <a:t>H12</a:t>
                      </a:r>
                      <a:endParaRPr lang="de-DE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</a:tr>
              <a:tr h="63988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Session 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14:00 – 15:00 </a:t>
                      </a:r>
                      <a:endParaRPr lang="de-DE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Bernd H. Harder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Datenschutzrecht neu gedacht - </a:t>
                      </a:r>
                      <a:r>
                        <a:rPr lang="de-DE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DS-GVO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ist ein Gesetz für die Vergangenheit!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Peter </a:t>
                      </a:r>
                      <a:r>
                        <a:rPr lang="en-US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Hense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Predicitive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Consumer Intention 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Erik Hägele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Twitter für Rechtsanwälte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Roland Vogt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Datentreuhänder ‚Flottenmanagement‘ </a:t>
                      </a:r>
                      <a:endParaRPr lang="de-DE" sz="1200" dirty="0"/>
                    </a:p>
                  </a:txBody>
                  <a:tcPr/>
                </a:tc>
              </a:tr>
              <a:tr h="82271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 Session 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15:00 – 16:00 </a:t>
                      </a:r>
                      <a:endParaRPr lang="de-DE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Barbara Schmitz/Jonas </a:t>
                      </a:r>
                      <a:r>
                        <a:rPr lang="de-DE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Dall`Armi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Datenschutz-Folgenabschätzung - verstehen und anwenden!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Joerg Heidrich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Haftung für Hyperlinks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Tobias Warken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Keine Angst vor dem </a:t>
                      </a:r>
                      <a:r>
                        <a:rPr lang="de-DE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</a:t>
                      </a:r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digitalisierte Prozesse in der Kanzlei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</a:tr>
              <a:tr h="4570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Abschluss-Panel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16:00 – 17:15</a:t>
                      </a:r>
                      <a:endParaRPr lang="de-DE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1" dirty="0" smtClean="0"/>
                        <a:t>Tim Wybitul/ Stefan Brink:</a:t>
                      </a:r>
                      <a:endParaRPr lang="de-D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Herausforderungen und Chancen der DS-GVO für Unternehmen/Themen des </a:t>
                      </a:r>
                      <a:r>
                        <a:rPr lang="de-DE" sz="1200" dirty="0" err="1" smtClean="0"/>
                        <a:t>Beschäftigetndatenschutz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Raum H14</a:t>
                      </a:r>
                    </a:p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610" y="71985"/>
            <a:ext cx="2381250" cy="9525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7938286" y="317402"/>
            <a:ext cx="3244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17. Februar 2017</a:t>
            </a:r>
            <a:endParaRPr lang="de-DE" sz="2400" b="1" dirty="0"/>
          </a:p>
        </p:txBody>
      </p:sp>
      <p:sp>
        <p:nvSpPr>
          <p:cNvPr id="2" name="Textfeld 1"/>
          <p:cNvSpPr txBox="1"/>
          <p:nvPr/>
        </p:nvSpPr>
        <p:spPr>
          <a:xfrm>
            <a:off x="2961685" y="45639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615396" y="901374"/>
            <a:ext cx="31133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 err="1" smtClean="0"/>
              <a:t>WLAN</a:t>
            </a:r>
            <a:r>
              <a:rPr lang="de-DE" sz="1000" b="1" dirty="0" smtClean="0"/>
              <a:t>: DialogCamp2017 --- Passwort: DialogCamp2017</a:t>
            </a:r>
            <a:endParaRPr lang="de-DE" sz="1000" b="1" dirty="0"/>
          </a:p>
        </p:txBody>
      </p:sp>
    </p:spTree>
    <p:extLst>
      <p:ext uri="{BB962C8B-B14F-4D97-AF65-F5344CB8AC3E}">
        <p14:creationId xmlns:p14="http://schemas.microsoft.com/office/powerpoint/2010/main" val="2717452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Microsoft Office PowerPoint</Application>
  <PresentationFormat>Breitbild</PresentationFormat>
  <Paragraphs>39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Spielvogel, Heinz</dc:creator>
  <cp:lastModifiedBy>Zimmer-Helfrich, Anke</cp:lastModifiedBy>
  <cp:revision>9</cp:revision>
  <cp:lastPrinted>2017-02-20T09:19:56Z</cp:lastPrinted>
  <dcterms:created xsi:type="dcterms:W3CDTF">2017-02-16T15:54:42Z</dcterms:created>
  <dcterms:modified xsi:type="dcterms:W3CDTF">2017-02-20T09:20:27Z</dcterms:modified>
</cp:coreProperties>
</file>